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23" r:id="rId4"/>
    <p:sldId id="318" r:id="rId5"/>
    <p:sldId id="329" r:id="rId6"/>
    <p:sldId id="336" r:id="rId7"/>
    <p:sldId id="337" r:id="rId8"/>
    <p:sldId id="338" r:id="rId9"/>
    <p:sldId id="339" r:id="rId10"/>
    <p:sldId id="330" r:id="rId11"/>
    <p:sldId id="331" r:id="rId12"/>
    <p:sldId id="332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4AA1C84F-73ED-461D-833D-0D396546930B}">
          <p14:sldIdLst>
            <p14:sldId id="256"/>
            <p14:sldId id="300"/>
            <p14:sldId id="323"/>
            <p14:sldId id="318"/>
            <p14:sldId id="329"/>
          </p14:sldIdLst>
        </p14:section>
        <p14:section name="Naamloze sectie" id="{84F32BD8-E3BD-451F-8F5C-5C8FE2E70A52}">
          <p14:sldIdLst>
            <p14:sldId id="336"/>
            <p14:sldId id="337"/>
            <p14:sldId id="338"/>
            <p14:sldId id="339"/>
            <p14:sldId id="330"/>
            <p14:sldId id="331"/>
            <p14:sldId id="3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IBS2.1 Oogsten (complexe machines)</a:t>
            </a:r>
          </a:p>
          <a:p>
            <a:r>
              <a:rPr lang="nl-NL" sz="4000" dirty="0" smtClean="0"/>
              <a:t>Bedrijfseconomie – </a:t>
            </a:r>
            <a:r>
              <a:rPr lang="nl-NL" sz="4000" smtClean="0"/>
              <a:t>les </a:t>
            </a:r>
            <a:r>
              <a:rPr lang="nl-NL" sz="4000" smtClean="0"/>
              <a:t>5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 delen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Deel 1: tariefberekening bietenrooier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met Excelmodel.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Deel 2: 10 jarig teeltplan rendement.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400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Excel</a:t>
            </a:r>
          </a:p>
          <a:p>
            <a:r>
              <a:rPr lang="nl-NL" dirty="0" smtClean="0"/>
              <a:t>Plaatje van jouw bietenrooier.</a:t>
            </a:r>
          </a:p>
          <a:p>
            <a:r>
              <a:rPr lang="nl-NL" dirty="0" smtClean="0"/>
              <a:t>Korte inleiding. </a:t>
            </a:r>
          </a:p>
          <a:p>
            <a:r>
              <a:rPr lang="nl-NL" dirty="0" smtClean="0"/>
              <a:t>Uitleg/berekening bij alle cijfers.</a:t>
            </a:r>
          </a:p>
          <a:p>
            <a:r>
              <a:rPr lang="nl-NL" dirty="0" smtClean="0"/>
              <a:t>Slot/conclusie/navraag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64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Teeltplan – economische 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teelten kies je in 10 jaar?</a:t>
            </a:r>
          </a:p>
          <a:p>
            <a:pPr lvl="1"/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je </a:t>
            </a:r>
            <a:r>
              <a:rPr lang="en-US" dirty="0" err="1" smtClean="0"/>
              <a:t>helpen</a:t>
            </a:r>
            <a:r>
              <a:rPr lang="en-US" dirty="0" smtClean="0"/>
              <a:t> met het </a:t>
            </a:r>
            <a:r>
              <a:rPr lang="en-US" dirty="0" err="1" smtClean="0"/>
              <a:t>saldo</a:t>
            </a:r>
            <a:r>
              <a:rPr lang="en-US" dirty="0" smtClean="0"/>
              <a:t>.</a:t>
            </a:r>
            <a:endParaRPr lang="nl-NL" dirty="0" smtClean="0"/>
          </a:p>
          <a:p>
            <a:r>
              <a:rPr lang="nl-NL" dirty="0" smtClean="0"/>
              <a:t>Hoeveel levert het per ha op per jaar?</a:t>
            </a:r>
          </a:p>
          <a:p>
            <a:r>
              <a:rPr lang="nl-NL" dirty="0" smtClean="0"/>
              <a:t>Eén teelt uitgewerkt met je eigen keuzes</a:t>
            </a:r>
          </a:p>
          <a:p>
            <a:pPr lvl="1"/>
            <a:r>
              <a:rPr lang="nl-NL" dirty="0" smtClean="0"/>
              <a:t>Verwachte opbrengsten</a:t>
            </a:r>
          </a:p>
          <a:p>
            <a:pPr lvl="1"/>
            <a:r>
              <a:rPr lang="nl-NL" dirty="0" smtClean="0"/>
              <a:t>Verwachte kosten	</a:t>
            </a:r>
          </a:p>
          <a:p>
            <a:pPr lvl="1"/>
            <a:r>
              <a:rPr lang="nl-NL" dirty="0" smtClean="0"/>
              <a:t>Verwachte saldo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378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Vorige week gedaan?</a:t>
            </a:r>
          </a:p>
          <a:p>
            <a:pPr lvl="1">
              <a:buFontTx/>
              <a:buChar char="-"/>
            </a:pPr>
            <a:r>
              <a:rPr lang="nl-NL" dirty="0"/>
              <a:t>Jaarverslag</a:t>
            </a:r>
          </a:p>
          <a:p>
            <a:pPr lvl="2">
              <a:buFontTx/>
              <a:buChar char="-"/>
            </a:pPr>
            <a:r>
              <a:rPr lang="nl-NL" dirty="0" smtClean="0"/>
              <a:t>Opdrachten t/m 17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Vandaag</a:t>
            </a:r>
            <a:endParaRPr lang="nl-NL" dirty="0" smtClean="0"/>
          </a:p>
          <a:p>
            <a:pPr lvl="1">
              <a:buFontTx/>
              <a:buChar char="-"/>
            </a:pPr>
            <a:r>
              <a:rPr lang="nl-NL" dirty="0" smtClean="0"/>
              <a:t>Jaarverslag</a:t>
            </a:r>
          </a:p>
          <a:p>
            <a:pPr lvl="2">
              <a:buFontTx/>
              <a:buChar char="-"/>
            </a:pPr>
            <a:r>
              <a:rPr lang="nl-NL" dirty="0" smtClean="0"/>
              <a:t>Bedrijfseconomische boekhouding</a:t>
            </a:r>
            <a:endParaRPr lang="nl-NL" dirty="0" smtClean="0"/>
          </a:p>
          <a:p>
            <a:pPr lvl="1">
              <a:buFontTx/>
              <a:buChar char="-"/>
            </a:pPr>
            <a:r>
              <a:rPr lang="nl-NL" dirty="0" smtClean="0"/>
              <a:t>Uur 2: Opdracht IBS 2.1 Teeltplan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938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68760"/>
            <a:ext cx="6912768" cy="376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95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opdracht 15 t/m 17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16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Nieuwe 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Fiscaal versus bedrijfseconomisch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394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Nettowinst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Stel je hebt als eenmanszaak een nettowinst van €40.000, is dat veel?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676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Vergoeding voor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Eigen arbeid</a:t>
            </a:r>
          </a:p>
          <a:p>
            <a:pPr>
              <a:buFontTx/>
              <a:buChar char="-"/>
            </a:pPr>
            <a:r>
              <a:rPr lang="nl-NL" dirty="0" smtClean="0"/>
              <a:t>Rente eigen vermogen</a:t>
            </a:r>
          </a:p>
          <a:p>
            <a:pPr>
              <a:buFontTx/>
              <a:buChar char="-"/>
            </a:pPr>
            <a:r>
              <a:rPr lang="nl-NL" dirty="0" smtClean="0"/>
              <a:t>Risico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630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18 en 19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72497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142</Words>
  <Application>Microsoft Office PowerPoint</Application>
  <PresentationFormat>Diavoorstelling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Wat gaan we vandaag doen?</vt:lpstr>
      <vt:lpstr>PowerPoint-presentatie</vt:lpstr>
      <vt:lpstr>Exploitatierekening</vt:lpstr>
      <vt:lpstr>Maken</vt:lpstr>
      <vt:lpstr>Nieuwe stof</vt:lpstr>
      <vt:lpstr>Nettowinst</vt:lpstr>
      <vt:lpstr>PowerPoint-presentatie</vt:lpstr>
      <vt:lpstr>Maak opgave 18 en 19</vt:lpstr>
      <vt:lpstr>IBS-opdracht</vt:lpstr>
      <vt:lpstr>Tariefberekening</vt:lpstr>
      <vt:lpstr>Teeltplan – economische analyse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50</cp:revision>
  <dcterms:created xsi:type="dcterms:W3CDTF">2013-11-15T15:05:42Z</dcterms:created>
  <dcterms:modified xsi:type="dcterms:W3CDTF">2018-09-27T10:33:27Z</dcterms:modified>
</cp:coreProperties>
</file>